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12"/>
            <a:ext cx="6856730" cy="1560830"/>
          </a:xfrm>
          <a:custGeom>
            <a:avLst/>
            <a:gdLst/>
            <a:ahLst/>
            <a:cxnLst/>
            <a:rect l="l" t="t" r="r" b="b"/>
            <a:pathLst>
              <a:path w="6856730" h="1560830">
                <a:moveTo>
                  <a:pt x="6856476" y="0"/>
                </a:moveTo>
                <a:lnTo>
                  <a:pt x="0" y="0"/>
                </a:lnTo>
                <a:lnTo>
                  <a:pt x="0" y="1560588"/>
                </a:lnTo>
                <a:lnTo>
                  <a:pt x="6856476" y="1560588"/>
                </a:lnTo>
                <a:lnTo>
                  <a:pt x="6856476" y="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9599676"/>
            <a:ext cx="6858000" cy="306705"/>
          </a:xfrm>
          <a:custGeom>
            <a:avLst/>
            <a:gdLst/>
            <a:ahLst/>
            <a:cxnLst/>
            <a:rect l="l" t="t" r="r" b="b"/>
            <a:pathLst>
              <a:path w="6858000" h="306704">
                <a:moveTo>
                  <a:pt x="6858000" y="0"/>
                </a:moveTo>
                <a:lnTo>
                  <a:pt x="0" y="0"/>
                </a:lnTo>
                <a:lnTo>
                  <a:pt x="0" y="306324"/>
                </a:lnTo>
                <a:lnTo>
                  <a:pt x="6858000" y="306324"/>
                </a:lnTo>
                <a:lnTo>
                  <a:pt x="6858000" y="0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2910" y="9385986"/>
            <a:ext cx="643509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75"/>
              </a:spcBef>
            </a:pPr>
            <a:endParaRPr sz="1600" dirty="0">
              <a:latin typeface="ＭＳ Ｐゴシック"/>
              <a:cs typeface="ＭＳ Ｐゴシック"/>
            </a:endParaRPr>
          </a:p>
          <a:p>
            <a:pPr marL="2011045">
              <a:lnSpc>
                <a:spcPct val="100000"/>
              </a:lnSpc>
            </a:pPr>
            <a:r>
              <a:rPr sz="1700" dirty="0">
                <a:solidFill>
                  <a:srgbClr val="434343"/>
                </a:solidFill>
                <a:latin typeface="UD デジタル 教科書体 N-R"/>
                <a:cs typeface="UD デジタル 教科書体 N-R"/>
              </a:rPr>
              <a:t>中央大学SDGsアクションプランアワード</a:t>
            </a:r>
            <a:r>
              <a:rPr sz="1700" spc="-20" dirty="0">
                <a:solidFill>
                  <a:srgbClr val="434343"/>
                </a:solidFill>
                <a:latin typeface="UD デジタル 教科書体 N-R"/>
                <a:cs typeface="UD デジタル 教科書体 N-R"/>
              </a:rPr>
              <a:t>2025</a:t>
            </a:r>
            <a:endParaRPr sz="1700" dirty="0">
              <a:latin typeface="UD デジタル 教科書体 N-R"/>
              <a:cs typeface="UD デジタル 教科書体 N-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UD デジタル 教科書体 N-R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小森　佳介(DA2404)</cp:lastModifiedBy>
  <cp:revision>2</cp:revision>
  <dcterms:created xsi:type="dcterms:W3CDTF">2025-05-29T02:26:58Z</dcterms:created>
  <dcterms:modified xsi:type="dcterms:W3CDTF">2025-06-12T10:46:46Z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2022-05-12T00:00:00Z</vt:filetime>
  </property>
  <property fmtid="{D5CDD505-2E9C-101B-9397-08002B2CF9AE}" pid="3" name="Creator">
    <vt:lpwstr>PowerPoint 用 Acrobat PDFMaker 22</vt:lpwstr>
  </property>
  <property fmtid="{D5CDD505-2E9C-101B-9397-08002B2CF9AE}" pid="4" name="LastSaved">
    <vt:filetime>2025-05-29T00:00:00Z</vt:filetime>
  </property>
  <property fmtid="{D5CDD505-2E9C-101B-9397-08002B2CF9AE}" pid="5" name="Producer">
    <vt:lpwstr>Adobe PDF Library 22.1.149</vt:lpwstr>
  </property>
</Properties>
</file>