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sldIdLst>
    <p:sldId id="256" r:id="rId2"/>
  </p:sldIdLst>
  <p:sldSz cx="7543800" cy="10668000"/>
  <p:notesSz cx="6735763" cy="9866313"/>
  <p:embeddedFontLst>
    <p:embeddedFont>
      <p:font typeface="ZEN角ゴシックNEW Bold" panose="020B0600070205080204" charset="-128"/>
      <p:regular r:id="rId4"/>
    </p:embeddedFont>
    <p:embeddedFont>
      <p:font typeface="游ゴシック" panose="020B0400000000000000" pitchFamily="50" charset="-128"/>
      <p:regular r:id="rId5"/>
      <p:bold r:id="rId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4441" autoAdjust="0"/>
    <p:restoredTop sz="94622" autoAdjust="0"/>
  </p:normalViewPr>
  <p:slideViewPr>
    <p:cSldViewPr>
      <p:cViewPr varScale="1">
        <p:scale>
          <a:sx n="50" d="100"/>
          <a:sy n="50" d="100"/>
        </p:scale>
        <p:origin x="3240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5" Type="http://schemas.openxmlformats.org/officeDocument/2006/relationships/font" Target="fonts/font2.fntdata"/><Relationship Id="rId10" Type="http://schemas.openxmlformats.org/officeDocument/2006/relationships/tableStyles" Target="tableStyles.xml"/><Relationship Id="rId4" Type="http://schemas.openxmlformats.org/officeDocument/2006/relationships/font" Target="fonts/font1.fntdata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891774" cy="3699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087685" y="0"/>
            <a:ext cx="3891774" cy="3699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10.04.2025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11550" y="554038"/>
            <a:ext cx="1957388" cy="2768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898102" y="3508023"/>
            <a:ext cx="7184814" cy="332474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016046"/>
            <a:ext cx="3891774" cy="3682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087685" y="7016046"/>
            <a:ext cx="3891774" cy="3682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891774" cy="3699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087685" y="0"/>
            <a:ext cx="3891774" cy="3699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11550" y="554038"/>
            <a:ext cx="1957388" cy="2768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898102" y="3508023"/>
            <a:ext cx="7184814" cy="332474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016046"/>
            <a:ext cx="3891774" cy="3682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087685" y="7016046"/>
            <a:ext cx="3891774" cy="3682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hyperlink" Target="https://us06web.zoom.us/j/87431341859?pwd=WSd582X1LaGGUnmojzveQZ9S5Gf5xM.1" TargetMode="Externa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7543800" cy="10668000"/>
          </a:xfrm>
          <a:custGeom>
            <a:avLst/>
            <a:gdLst/>
            <a:ahLst/>
            <a:cxnLst/>
            <a:rect l="l" t="t" r="r" b="b"/>
            <a:pathLst>
              <a:path w="7543800" h="10668000">
                <a:moveTo>
                  <a:pt x="0" y="0"/>
                </a:moveTo>
                <a:lnTo>
                  <a:pt x="7543800" y="0"/>
                </a:lnTo>
                <a:lnTo>
                  <a:pt x="7543800" y="10668000"/>
                </a:lnTo>
                <a:lnTo>
                  <a:pt x="0" y="10668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2530" t="-14161" r="-83458" b="-11154"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3" name="TextBox 3"/>
          <p:cNvSpPr txBox="1"/>
          <p:nvPr/>
        </p:nvSpPr>
        <p:spPr>
          <a:xfrm>
            <a:off x="1640345" y="10072311"/>
            <a:ext cx="5606813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039"/>
              </a:lnSpc>
            </a:pPr>
            <a:r>
              <a:rPr lang="en-US" sz="1699" b="1" dirty="0" err="1">
                <a:solidFill>
                  <a:srgbClr val="FFFFFF"/>
                </a:solidFill>
                <a:latin typeface="ZEN角ゴシックNEW Bold"/>
                <a:ea typeface="ZEN角ゴシックNEW Bold"/>
                <a:cs typeface="ZEN角ゴシックNEW Bold"/>
                <a:sym typeface="ZEN角ゴシックNEW Bold"/>
              </a:rPr>
              <a:t>お問合せ</a:t>
            </a:r>
            <a:r>
              <a:rPr lang="en-US" sz="1699" b="1" dirty="0">
                <a:solidFill>
                  <a:srgbClr val="FFFFFF"/>
                </a:solidFill>
                <a:latin typeface="ZEN角ゴシックNEW Bold"/>
                <a:ea typeface="ZEN角ゴシックNEW Bold"/>
                <a:cs typeface="ZEN角ゴシックNEW Bold"/>
                <a:sym typeface="ZEN角ゴシックNEW Bold"/>
              </a:rPr>
              <a:t>：</a:t>
            </a:r>
            <a:r>
              <a:rPr lang="ja-JP" altLang="en-US" sz="1699" b="1" dirty="0">
                <a:solidFill>
                  <a:srgbClr val="FFFFFF"/>
                </a:solidFill>
                <a:latin typeface="ZEN角ゴシックNEW Bold"/>
                <a:ea typeface="ZEN角ゴシックNEW Bold"/>
                <a:cs typeface="ZEN角ゴシックNEW Bold"/>
                <a:sym typeface="ZEN角ゴシックNEW Bold"/>
              </a:rPr>
              <a:t>中央大学理工キャリア支援課</a:t>
            </a:r>
            <a:endParaRPr lang="en-US" sz="1699" b="1" dirty="0">
              <a:solidFill>
                <a:srgbClr val="FFFFFF"/>
              </a:solidFill>
              <a:latin typeface="ZEN角ゴシックNEW Bold"/>
              <a:ea typeface="ZEN角ゴシックNEW Bold"/>
              <a:cs typeface="ZEN角ゴシックNEW Bold"/>
              <a:sym typeface="ZEN角ゴシックNEW Bold"/>
            </a:endParaRPr>
          </a:p>
          <a:p>
            <a:pPr algn="r">
              <a:lnSpc>
                <a:spcPts val="2039"/>
              </a:lnSpc>
            </a:pPr>
            <a:r>
              <a:rPr lang="en-US" sz="1699" b="1" dirty="0">
                <a:solidFill>
                  <a:srgbClr val="FFFFFF"/>
                </a:solidFill>
                <a:latin typeface="ZEN角ゴシックNEW Bold"/>
                <a:ea typeface="ZEN角ゴシックNEW Bold"/>
                <a:cs typeface="ZEN角ゴシックNEW Bold"/>
                <a:sym typeface="ZEN角ゴシックNEW Bold"/>
              </a:rPr>
              <a:t>TEL：03-3817-1970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34194" y="10254575"/>
            <a:ext cx="885262" cy="200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399" b="1">
                <a:solidFill>
                  <a:srgbClr val="000000"/>
                </a:solidFill>
                <a:latin typeface="ZEN角ゴシックNEW Bold"/>
                <a:ea typeface="ZEN角ゴシックNEW Bold"/>
                <a:cs typeface="ZEN角ゴシックNEW Bold"/>
                <a:sym typeface="ZEN角ゴシックNEW Bold"/>
              </a:rPr>
              <a:t>協力：</a:t>
            </a:r>
          </a:p>
        </p:txBody>
      </p:sp>
      <p:sp>
        <p:nvSpPr>
          <p:cNvPr id="6" name="Freeform 6"/>
          <p:cNvSpPr/>
          <p:nvPr/>
        </p:nvSpPr>
        <p:spPr>
          <a:xfrm>
            <a:off x="445870" y="6095228"/>
            <a:ext cx="6714490" cy="3929102"/>
          </a:xfrm>
          <a:custGeom>
            <a:avLst/>
            <a:gdLst/>
            <a:ahLst/>
            <a:cxnLst/>
            <a:rect l="l" t="t" r="r" b="b"/>
            <a:pathLst>
              <a:path w="6714490" h="3924227">
                <a:moveTo>
                  <a:pt x="0" y="0"/>
                </a:moveTo>
                <a:lnTo>
                  <a:pt x="6714490" y="0"/>
                </a:lnTo>
                <a:lnTo>
                  <a:pt x="6714490" y="3924227"/>
                </a:lnTo>
                <a:lnTo>
                  <a:pt x="0" y="392422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5522" b="-1786"/>
            </a:stretch>
          </a:blipFill>
        </p:spPr>
        <p:txBody>
          <a:bodyPr/>
          <a:lstStyle/>
          <a:p>
            <a:endParaRPr lang="ja-JP" altLang="en-US"/>
          </a:p>
        </p:txBody>
      </p:sp>
      <p:grpSp>
        <p:nvGrpSpPr>
          <p:cNvPr id="7" name="Group 7"/>
          <p:cNvGrpSpPr/>
          <p:nvPr/>
        </p:nvGrpSpPr>
        <p:grpSpPr>
          <a:xfrm>
            <a:off x="445870" y="762000"/>
            <a:ext cx="6714490" cy="5612867"/>
            <a:chOff x="0" y="0"/>
            <a:chExt cx="2408448" cy="201569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408448" cy="2015695"/>
            </a:xfrm>
            <a:custGeom>
              <a:avLst/>
              <a:gdLst/>
              <a:ahLst/>
              <a:cxnLst/>
              <a:rect l="l" t="t" r="r" b="b"/>
              <a:pathLst>
                <a:path w="2408448" h="2015695">
                  <a:moveTo>
                    <a:pt x="0" y="0"/>
                  </a:moveTo>
                  <a:lnTo>
                    <a:pt x="2408448" y="0"/>
                  </a:lnTo>
                  <a:lnTo>
                    <a:pt x="2408448" y="2015695"/>
                  </a:lnTo>
                  <a:lnTo>
                    <a:pt x="0" y="2015695"/>
                  </a:lnTo>
                  <a:close/>
                </a:path>
              </a:pathLst>
            </a:custGeom>
            <a:solidFill>
              <a:srgbClr val="FAF5F2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9525"/>
              <a:ext cx="2408448" cy="20252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3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672469" y="5616088"/>
            <a:ext cx="5084642" cy="1457359"/>
            <a:chOff x="-25" y="-144653"/>
            <a:chExt cx="6779522" cy="194314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779497" cy="1798493"/>
            </a:xfrm>
            <a:custGeom>
              <a:avLst/>
              <a:gdLst/>
              <a:ahLst/>
              <a:cxnLst/>
              <a:rect l="l" t="t" r="r" b="b"/>
              <a:pathLst>
                <a:path w="6779497" h="1798493">
                  <a:moveTo>
                    <a:pt x="0" y="0"/>
                  </a:moveTo>
                  <a:lnTo>
                    <a:pt x="6779497" y="0"/>
                  </a:lnTo>
                  <a:lnTo>
                    <a:pt x="6779497" y="1798493"/>
                  </a:lnTo>
                  <a:lnTo>
                    <a:pt x="0" y="1798493"/>
                  </a:lnTo>
                  <a:close/>
                </a:path>
              </a:pathLst>
            </a:custGeom>
            <a:solidFill>
              <a:srgbClr val="FAF5F2"/>
            </a:solidFill>
          </p:spPr>
          <p:txBody>
            <a:bodyPr/>
            <a:lstStyle/>
            <a:p>
              <a:endParaRPr lang="ja-JP" altLang="en-US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-25" y="-144653"/>
              <a:ext cx="6779522" cy="1798494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l">
                <a:lnSpc>
                  <a:spcPts val="2160"/>
                </a:lnSpc>
              </a:pPr>
              <a:r>
                <a:rPr lang="en-US" altLang="ja-JP" sz="1400" b="1" dirty="0">
                  <a:solidFill>
                    <a:srgbClr val="00000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ZEN角ゴシックNEW"/>
                  <a:sym typeface="ZEN角ゴシックNEW"/>
                  <a:hlinkClick r:id="rId5"/>
                </a:rPr>
                <a:t>https://us06web.zoom.us/j/87431341859?pwd=WSd582X1LaGGUnmojzveQZ9S5Gf5xM.1</a:t>
              </a:r>
              <a:endParaRPr lang="en-US" altLang="ja-JP" sz="1400" b="1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ZEN角ゴシックNEW"/>
                <a:sym typeface="ZEN角ゴシックNEW"/>
              </a:endParaRPr>
            </a:p>
            <a:p>
              <a:pPr algn="l">
                <a:lnSpc>
                  <a:spcPts val="2160"/>
                </a:lnSpc>
              </a:pPr>
              <a:endParaRPr lang="en-US" altLang="ja-JP" sz="1400" b="1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ZEN角ゴシックNEW"/>
                <a:sym typeface="ZEN角ゴシックNEW"/>
              </a:endParaRPr>
            </a:p>
            <a:p>
              <a:pPr algn="l">
                <a:lnSpc>
                  <a:spcPts val="2160"/>
                </a:lnSpc>
              </a:pPr>
              <a:r>
                <a:rPr lang="ja-JP" altLang="en-US" sz="1400" b="1" dirty="0">
                  <a:solidFill>
                    <a:srgbClr val="00000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ZEN角ゴシックNEW"/>
                  <a:sym typeface="ZEN角ゴシックNEW"/>
                </a:rPr>
                <a:t>ミーティング </a:t>
              </a:r>
              <a:r>
                <a:rPr lang="en-US" altLang="ja-JP" sz="1400" b="1" dirty="0">
                  <a:solidFill>
                    <a:srgbClr val="00000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ZEN角ゴシックNEW"/>
                  <a:sym typeface="ZEN角ゴシックNEW"/>
                </a:rPr>
                <a:t>ID: 874 3134 1859</a:t>
              </a:r>
            </a:p>
            <a:p>
              <a:pPr algn="l">
                <a:lnSpc>
                  <a:spcPts val="2160"/>
                </a:lnSpc>
              </a:pPr>
              <a:r>
                <a:rPr lang="ja-JP" altLang="en-US" sz="1400" b="1" dirty="0">
                  <a:solidFill>
                    <a:srgbClr val="00000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ZEN角ゴシックNEW"/>
                  <a:sym typeface="ZEN角ゴシックNEW"/>
                </a:rPr>
                <a:t>パスコード</a:t>
              </a:r>
              <a:r>
                <a:rPr lang="en-US" altLang="ja-JP" sz="1400" b="1" dirty="0">
                  <a:solidFill>
                    <a:srgbClr val="00000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ZEN角ゴシックNEW"/>
                  <a:sym typeface="ZEN角ゴシックNEW"/>
                </a:rPr>
                <a:t>: 826842</a:t>
              </a:r>
              <a:endParaRPr lang="en-US" sz="1400" b="1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ZEN角ゴシックNEW"/>
                <a:sym typeface="ZEN角ゴシックNEW"/>
              </a:endParaRPr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30806" y="1292648"/>
            <a:ext cx="7275355" cy="20313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ja-JP" altLang="en-US" sz="4400" b="1" u="sng" dirty="0">
                <a:latin typeface="游ゴシック" panose="020B0400000000000000" pitchFamily="50" charset="-128"/>
                <a:ea typeface="游ゴシック" panose="020B0400000000000000" pitchFamily="50" charset="-128"/>
                <a:cs typeface="ZEN角ゴシックNEW Bold"/>
                <a:sym typeface="ZEN角ゴシックNEW Bold"/>
              </a:rPr>
              <a:t>グループディスカッション</a:t>
            </a:r>
            <a:endParaRPr lang="en-US" altLang="ja-JP" sz="4400" b="1" u="sng" dirty="0">
              <a:latin typeface="游ゴシック" panose="020B0400000000000000" pitchFamily="50" charset="-128"/>
              <a:ea typeface="游ゴシック" panose="020B0400000000000000" pitchFamily="50" charset="-128"/>
              <a:cs typeface="ZEN角ゴシックNEW Bold"/>
              <a:sym typeface="ZEN角ゴシックNEW Bold"/>
            </a:endParaRPr>
          </a:p>
          <a:p>
            <a:pPr algn="ctr"/>
            <a:r>
              <a:rPr lang="ja-JP" altLang="en-US" sz="4400" b="1" u="sng" dirty="0">
                <a:latin typeface="游ゴシック" panose="020B0400000000000000" pitchFamily="50" charset="-128"/>
                <a:ea typeface="游ゴシック" panose="020B0400000000000000" pitchFamily="50" charset="-128"/>
                <a:cs typeface="ZEN角ゴシックNEW Bold"/>
                <a:sym typeface="ZEN角ゴシックNEW Bold"/>
              </a:rPr>
              <a:t>・グループワーク対策講座</a:t>
            </a:r>
            <a:endParaRPr lang="en-US" altLang="ja-JP" sz="4400" b="1" u="sng" dirty="0">
              <a:latin typeface="游ゴシック" panose="020B0400000000000000" pitchFamily="50" charset="-128"/>
              <a:ea typeface="游ゴシック" panose="020B0400000000000000" pitchFamily="50" charset="-128"/>
              <a:cs typeface="ZEN角ゴシックNEW Bold"/>
              <a:sym typeface="ZEN角ゴシックNEW Bold"/>
            </a:endParaRPr>
          </a:p>
          <a:p>
            <a:pPr algn="ctr"/>
            <a:r>
              <a:rPr lang="en-US" altLang="ja-JP" sz="4400" b="1" u="sng" dirty="0">
                <a:latin typeface="游ゴシック" panose="020B0400000000000000" pitchFamily="50" charset="-128"/>
                <a:ea typeface="游ゴシック" panose="020B0400000000000000" pitchFamily="50" charset="-128"/>
                <a:cs typeface="ZEN角ゴシックNEW Bold"/>
                <a:sym typeface="ZEN角ゴシックNEW Bold"/>
              </a:rPr>
              <a:t>【</a:t>
            </a:r>
            <a:r>
              <a:rPr lang="ja-JP" altLang="en-US" sz="4400" b="1" u="sng" dirty="0">
                <a:latin typeface="游ゴシック" panose="020B0400000000000000" pitchFamily="50" charset="-128"/>
                <a:ea typeface="游ゴシック" panose="020B0400000000000000" pitchFamily="50" charset="-128"/>
                <a:cs typeface="ZEN角ゴシックNEW Bold"/>
                <a:sym typeface="ZEN角ゴシックNEW Bold"/>
              </a:rPr>
              <a:t>座学編</a:t>
            </a:r>
            <a:r>
              <a:rPr lang="en-US" altLang="ja-JP" sz="4400" b="1" u="sng" dirty="0">
                <a:latin typeface="游ゴシック" panose="020B0400000000000000" pitchFamily="50" charset="-128"/>
                <a:ea typeface="游ゴシック" panose="020B0400000000000000" pitchFamily="50" charset="-128"/>
                <a:cs typeface="ZEN角ゴシックNEW Bold"/>
                <a:sym typeface="ZEN角ゴシックNEW Bold"/>
              </a:rPr>
              <a:t>】</a:t>
            </a:r>
            <a:endParaRPr lang="en-US" sz="4400" b="1" u="sng" dirty="0">
              <a:latin typeface="游ゴシック" panose="020B0400000000000000" pitchFamily="50" charset="-128"/>
              <a:ea typeface="游ゴシック" panose="020B0400000000000000" pitchFamily="50" charset="-128"/>
              <a:cs typeface="ZEN角ゴシックNEW Bold"/>
              <a:sym typeface="ZEN角ゴシックNEW Bo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5121098" y="4257007"/>
            <a:ext cx="2124002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71"/>
              </a:lnSpc>
            </a:pPr>
            <a:r>
              <a:rPr lang="en-US" sz="2800" b="1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ZEN角ゴシックNEW Bold"/>
                <a:sym typeface="ZEN角ゴシックNEW Bold"/>
              </a:rPr>
              <a:t>12:35-13:15</a:t>
            </a:r>
            <a:endParaRPr lang="en-US" sz="3399" b="1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ZEN角ゴシックNEW Bold"/>
              <a:sym typeface="ZEN角ゴシックNEW Bold"/>
            </a:endParaRPr>
          </a:p>
          <a:p>
            <a:pPr algn="ctr">
              <a:lnSpc>
                <a:spcPts val="90"/>
              </a:lnSpc>
            </a:pPr>
            <a:r>
              <a:rPr lang="en-US" sz="100" b="1" dirty="0">
                <a:solidFill>
                  <a:srgbClr val="000000"/>
                </a:solidFill>
                <a:latin typeface="ZEN角ゴシックNEW Bold"/>
                <a:ea typeface="ZEN角ゴシックNEW Bold"/>
                <a:cs typeface="ZEN角ゴシックNEW Bold"/>
                <a:sym typeface="ZEN角ゴシックNEW Bold"/>
              </a:rPr>
              <a:t>　　　　  　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08100" y="813343"/>
            <a:ext cx="6319135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400"/>
              </a:lnSpc>
            </a:pPr>
            <a:r>
              <a:rPr lang="en-US" sz="2000" b="1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ZEN角ゴシックNEW Bold"/>
                <a:sym typeface="ZEN角ゴシックNEW Bold"/>
              </a:rPr>
              <a:t>2025年度　</a:t>
            </a:r>
            <a:r>
              <a:rPr lang="ja-JP" altLang="en-US" sz="2000" b="1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ZEN角ゴシックNEW Bold"/>
                <a:sym typeface="ZEN角ゴシックNEW Bold"/>
              </a:rPr>
              <a:t>中央</a:t>
            </a:r>
            <a:r>
              <a:rPr lang="en-US" sz="2000" b="1" dirty="0" err="1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ZEN角ゴシックNEW Bold"/>
                <a:sym typeface="ZEN角ゴシックNEW Bold"/>
              </a:rPr>
              <a:t>大学</a:t>
            </a:r>
            <a:r>
              <a:rPr lang="ja-JP" altLang="en-US" sz="2000" b="1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ZEN角ゴシックNEW Bold"/>
                <a:sym typeface="ZEN角ゴシックNEW Bold"/>
              </a:rPr>
              <a:t>理工キャリア支援課</a:t>
            </a:r>
            <a:r>
              <a:rPr lang="en-US" sz="2000" b="1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ZEN角ゴシックNEW Bold"/>
                <a:sym typeface="ZEN角ゴシックNEW Bold"/>
              </a:rPr>
              <a:t>　主催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4544545" y="4736942"/>
            <a:ext cx="3190975" cy="397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19"/>
              </a:lnSpc>
            </a:pPr>
            <a:r>
              <a:rPr lang="ja-JP" altLang="en-US" sz="2599" b="1" u="sng" dirty="0">
                <a:solidFill>
                  <a:srgbClr val="000000"/>
                </a:solidFill>
                <a:latin typeface="ZEN角ゴシックNEW Bold"/>
                <a:ea typeface="ZEN角ゴシックNEW Bold"/>
                <a:cs typeface="ZEN角ゴシックNEW Bold"/>
                <a:sym typeface="ZEN角ゴシックNEW Bold"/>
              </a:rPr>
              <a:t>オンライン開催</a:t>
            </a:r>
            <a:endParaRPr lang="en-US" sz="2599" b="1" u="sng" dirty="0">
              <a:solidFill>
                <a:srgbClr val="000000"/>
              </a:solidFill>
              <a:latin typeface="ZEN角ゴシックNEW Bold"/>
              <a:ea typeface="ZEN角ゴシックNEW Bold"/>
              <a:cs typeface="ZEN角ゴシックNEW Bold"/>
              <a:sym typeface="ZEN角ゴシックNEW Bold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2748178" y="3608962"/>
            <a:ext cx="6017865" cy="6732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83"/>
              </a:lnSpc>
            </a:pPr>
            <a:r>
              <a:rPr lang="en-US" sz="4400" b="1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ZEN角ゴシックNEW Bold"/>
                <a:sym typeface="ZEN角ゴシックNEW Bold"/>
              </a:rPr>
              <a:t>2025.06.17.Tue. 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764273" y="7207975"/>
            <a:ext cx="6641888" cy="17312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54"/>
              </a:lnSpc>
            </a:pPr>
            <a:r>
              <a:rPr lang="en-US" sz="2458" b="1" dirty="0">
                <a:solidFill>
                  <a:srgbClr val="000000"/>
                </a:solidFill>
                <a:latin typeface="ZEN角ゴシックNEW Bold"/>
                <a:ea typeface="ZEN角ゴシックNEW Bold"/>
                <a:cs typeface="ZEN角ゴシックNEW Bold"/>
                <a:sym typeface="ZEN角ゴシックNEW Bold"/>
              </a:rPr>
              <a:t>☑　</a:t>
            </a:r>
            <a:r>
              <a:rPr lang="ja-JP" altLang="en-US" sz="2458" b="1" dirty="0">
                <a:solidFill>
                  <a:srgbClr val="000000"/>
                </a:solidFill>
                <a:latin typeface="ZEN角ゴシックNEW Bold"/>
                <a:ea typeface="ZEN角ゴシックNEW Bold"/>
                <a:cs typeface="ZEN角ゴシックNEW Bold"/>
                <a:sym typeface="ZEN角ゴシックNEW Bold"/>
              </a:rPr>
              <a:t>評価項目／参加姿勢について</a:t>
            </a:r>
            <a:endParaRPr lang="en-US" sz="2458" b="1" dirty="0">
              <a:solidFill>
                <a:srgbClr val="000000"/>
              </a:solidFill>
              <a:latin typeface="ZEN角ゴシックNEW Bold"/>
              <a:ea typeface="ZEN角ゴシックNEW Bold"/>
              <a:cs typeface="ZEN角ゴシックNEW Bold"/>
              <a:sym typeface="ZEN角ゴシックNEW Bold"/>
            </a:endParaRPr>
          </a:p>
          <a:p>
            <a:pPr algn="l">
              <a:lnSpc>
                <a:spcPts val="2654"/>
              </a:lnSpc>
            </a:pPr>
            <a:endParaRPr lang="en-US" sz="2458" b="1" dirty="0">
              <a:solidFill>
                <a:srgbClr val="000000"/>
              </a:solidFill>
              <a:latin typeface="ZEN角ゴシックNEW Bold"/>
              <a:ea typeface="ZEN角ゴシックNEW Bold"/>
              <a:cs typeface="ZEN角ゴシックNEW Bold"/>
              <a:sym typeface="ZEN角ゴシックNEW Bold"/>
            </a:endParaRPr>
          </a:p>
          <a:p>
            <a:pPr algn="l">
              <a:lnSpc>
                <a:spcPts val="2654"/>
              </a:lnSpc>
            </a:pPr>
            <a:r>
              <a:rPr lang="en-US" sz="2458" b="1" dirty="0">
                <a:solidFill>
                  <a:srgbClr val="000000"/>
                </a:solidFill>
                <a:latin typeface="ZEN角ゴシックNEW Bold"/>
                <a:ea typeface="ZEN角ゴシックNEW Bold"/>
                <a:cs typeface="ZEN角ゴシックNEW Bold"/>
                <a:sym typeface="ZEN角ゴシックNEW Bold"/>
              </a:rPr>
              <a:t>☑　</a:t>
            </a:r>
            <a:r>
              <a:rPr lang="ja-JP" altLang="en-US" sz="2458" b="1" dirty="0">
                <a:solidFill>
                  <a:srgbClr val="000000"/>
                </a:solidFill>
                <a:latin typeface="ZEN角ゴシックNEW Bold"/>
                <a:ea typeface="ZEN角ゴシックNEW Bold"/>
                <a:cs typeface="ZEN角ゴシックNEW Bold"/>
                <a:sym typeface="ZEN角ゴシックNEW Bold"/>
              </a:rPr>
              <a:t>対面／オンライン 気を付けたいポイント</a:t>
            </a:r>
            <a:endParaRPr lang="en-US" altLang="ja-JP" sz="2458" b="1" dirty="0">
              <a:solidFill>
                <a:srgbClr val="000000"/>
              </a:solidFill>
              <a:latin typeface="ZEN角ゴシックNEW Bold"/>
              <a:ea typeface="ZEN角ゴシックNEW Bold"/>
              <a:cs typeface="ZEN角ゴシックNEW Bold"/>
              <a:sym typeface="ZEN角ゴシックNEW Bold"/>
            </a:endParaRPr>
          </a:p>
          <a:p>
            <a:pPr algn="l">
              <a:lnSpc>
                <a:spcPts val="2654"/>
              </a:lnSpc>
            </a:pPr>
            <a:endParaRPr lang="en-US" sz="2458" b="1" dirty="0">
              <a:solidFill>
                <a:srgbClr val="000000"/>
              </a:solidFill>
              <a:latin typeface="ZEN角ゴシックNEW Bold"/>
              <a:ea typeface="ZEN角ゴシックNEW Bold"/>
              <a:cs typeface="ZEN角ゴシックNEW Bold"/>
              <a:sym typeface="ZEN角ゴシックNEW Bold"/>
            </a:endParaRPr>
          </a:p>
          <a:p>
            <a:pPr algn="l">
              <a:lnSpc>
                <a:spcPts val="2654"/>
              </a:lnSpc>
              <a:spcBef>
                <a:spcPct val="0"/>
              </a:spcBef>
            </a:pPr>
            <a:r>
              <a:rPr lang="en-US" sz="2458" b="1" dirty="0">
                <a:solidFill>
                  <a:srgbClr val="000000"/>
                </a:solidFill>
                <a:latin typeface="ZEN角ゴシックNEW Bold"/>
                <a:ea typeface="ZEN角ゴシックNEW Bold"/>
                <a:cs typeface="ZEN角ゴシックNEW Bold"/>
                <a:sym typeface="ZEN角ゴシックNEW Bold"/>
              </a:rPr>
              <a:t>☑　</a:t>
            </a:r>
            <a:r>
              <a:rPr lang="ja-JP" altLang="en-US" sz="2458" b="1" dirty="0">
                <a:solidFill>
                  <a:srgbClr val="000000"/>
                </a:solidFill>
                <a:latin typeface="ZEN角ゴシックNEW Bold"/>
                <a:ea typeface="ZEN角ゴシックNEW Bold"/>
                <a:cs typeface="ZEN角ゴシックNEW Bold"/>
                <a:sym typeface="ZEN角ゴシックNEW Bold"/>
              </a:rPr>
              <a:t>議論の進め方の一例をご紹介</a:t>
            </a:r>
            <a:endParaRPr lang="en-US" sz="2458" b="1" dirty="0">
              <a:solidFill>
                <a:srgbClr val="000000"/>
              </a:solidFill>
              <a:latin typeface="ZEN角ゴシックNEW Bold"/>
              <a:ea typeface="ZEN角ゴシックNEW Bold"/>
              <a:cs typeface="ZEN角ゴシックNEW Bold"/>
              <a:sym typeface="ZEN角ゴシックNEW Bold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761625" y="5283950"/>
            <a:ext cx="4774131" cy="410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40"/>
              </a:lnSpc>
            </a:pPr>
            <a:r>
              <a:rPr lang="en-US" sz="2800" b="1" u="sng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ZEN角ゴシックNEW Bold"/>
                <a:sym typeface="ZEN角ゴシックNEW Bold"/>
              </a:rPr>
              <a:t>＜入室用ZoomURL＞</a:t>
            </a:r>
          </a:p>
        </p:txBody>
      </p:sp>
      <p:pic>
        <p:nvPicPr>
          <p:cNvPr id="32" name="図 31" descr="挿絵, 抽象, プレート が含まれている画像&#10;&#10;自動的に生成された説明">
            <a:extLst>
              <a:ext uri="{FF2B5EF4-FFF2-40B4-BE49-F238E27FC236}">
                <a16:creationId xmlns:a16="http://schemas.microsoft.com/office/drawing/2014/main" id="{23001AB4-748F-A9E3-70E4-547FE342195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04" y="10089250"/>
            <a:ext cx="1352033" cy="530673"/>
          </a:xfrm>
          <a:prstGeom prst="rect">
            <a:avLst/>
          </a:prstGeom>
        </p:spPr>
      </p:pic>
      <p:pic>
        <p:nvPicPr>
          <p:cNvPr id="13" name="図 12" descr="QR コード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259E0DCE-5B6D-830A-0919-FD37AD8B9B6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111" y="5835434"/>
            <a:ext cx="1098630" cy="109863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93</Words>
  <Application>Microsoft Office PowerPoint</Application>
  <PresentationFormat>ユーザー設定</PresentationFormat>
  <Paragraphs>24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Calibri</vt:lpstr>
      <vt:lpstr>游ゴシック</vt:lpstr>
      <vt:lpstr>ZEN角ゴシックNEW Bold</vt:lpstr>
      <vt:lpstr>Arial</vt:lpstr>
      <vt:lpstr>Office Theme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岩崎　雅広</cp:lastModifiedBy>
  <cp:revision>9</cp:revision>
  <cp:lastPrinted>2024-12-17T06:42:39Z</cp:lastPrinted>
  <dcterms:created xsi:type="dcterms:W3CDTF">2006-08-16T00:00:00Z</dcterms:created>
  <dcterms:modified xsi:type="dcterms:W3CDTF">2025-04-10T01:14:31Z</dcterms:modified>
  <dc:identifier>DAGZhTLfUBE</dc:identifier>
</cp:coreProperties>
</file>