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  <p:sldMasterId id="2147483688" r:id="rId2"/>
  </p:sldMasterIdLst>
  <p:notesMasterIdLst>
    <p:notesMasterId r:id="rId4"/>
  </p:notesMasterIdLst>
  <p:sldIdLst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0000CC"/>
    <a:srgbClr val="9900CC"/>
    <a:srgbClr val="CCECFF"/>
    <a:srgbClr val="006600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/>
    <p:restoredTop sz="94833"/>
  </p:normalViewPr>
  <p:slideViewPr>
    <p:cSldViewPr snapToGrid="0">
      <p:cViewPr varScale="1">
        <p:scale>
          <a:sx n="48" d="100"/>
          <a:sy n="48" d="100"/>
        </p:scale>
        <p:origin x="236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1A91-DDA5-4BCC-9231-B75AD34B3D4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56054-74C2-4E57-826A-5BF66AE73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96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2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6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82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318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305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20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779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094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734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56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59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10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009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51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28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5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13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4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6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正方形/長方形 11">
            <a:extLst>
              <a:ext uri="{FF2B5EF4-FFF2-40B4-BE49-F238E27FC236}">
                <a16:creationId xmlns:a16="http://schemas.microsoft.com/office/drawing/2014/main" id="{A6838DCF-2751-F34E-B3EE-A63A86B44AD9}"/>
              </a:ext>
            </a:extLst>
          </p:cNvPr>
          <p:cNvSpPr/>
          <p:nvPr userDrawn="1"/>
        </p:nvSpPr>
        <p:spPr>
          <a:xfrm>
            <a:off x="1" y="-1"/>
            <a:ext cx="6856139" cy="15600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22" dirty="0"/>
          </a:p>
        </p:txBody>
      </p:sp>
      <p:sp>
        <p:nvSpPr>
          <p:cNvPr id="9" name="正方形/長方形 12">
            <a:extLst>
              <a:ext uri="{FF2B5EF4-FFF2-40B4-BE49-F238E27FC236}">
                <a16:creationId xmlns:a16="http://schemas.microsoft.com/office/drawing/2014/main" id="{EE32AF75-6777-A84B-B372-58D0F3EF4DBE}"/>
              </a:ext>
            </a:extLst>
          </p:cNvPr>
          <p:cNvSpPr/>
          <p:nvPr userDrawn="1"/>
        </p:nvSpPr>
        <p:spPr>
          <a:xfrm>
            <a:off x="0" y="9600246"/>
            <a:ext cx="6858000" cy="305754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51"/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540CD395-474A-FB40-B0E7-1F96E1D0AFD5}"/>
              </a:ext>
            </a:extLst>
          </p:cNvPr>
          <p:cNvSpPr txBox="1"/>
          <p:nvPr userDrawn="1"/>
        </p:nvSpPr>
        <p:spPr>
          <a:xfrm>
            <a:off x="2225827" y="9553068"/>
            <a:ext cx="4634602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0" lang="ja-JP" altLang="en-US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中央大学</a:t>
            </a:r>
            <a:r>
              <a:rPr kumimoji="0" lang="en-US" altLang="ja-JP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SDGs</a:t>
            </a:r>
            <a:r>
              <a:rPr kumimoji="0" lang="ja-JP" altLang="en-US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アクションプランアワード</a:t>
            </a:r>
            <a:r>
              <a:rPr kumimoji="0" lang="en-US" altLang="ja-JP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2023</a:t>
            </a:r>
            <a:endParaRPr kumimoji="1" lang="ja-JP" altLang="en-US" sz="1733" b="0" dirty="0"/>
          </a:p>
        </p:txBody>
      </p:sp>
    </p:spTree>
    <p:extLst>
      <p:ext uri="{BB962C8B-B14F-4D97-AF65-F5344CB8AC3E}">
        <p14:creationId xmlns:p14="http://schemas.microsoft.com/office/powerpoint/2010/main" val="165289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FB26-71A9-4CB9-85DF-454299B307D3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23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99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Digi Kyokasho N-R</vt:lpstr>
      <vt:lpstr>游ゴシック</vt:lpstr>
      <vt:lpstr>游ゴシック Light</vt:lpstr>
      <vt:lpstr>Arial</vt:lpstr>
      <vt:lpstr>Calibri</vt:lpstr>
      <vt:lpstr>Calibri Light</vt:lpstr>
      <vt:lpstr>Office 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2021-02-01T05:27:40Z</cp:lastPrinted>
  <dcterms:created xsi:type="dcterms:W3CDTF">2021-01-21T01:51:11Z</dcterms:created>
  <dcterms:modified xsi:type="dcterms:W3CDTF">2023-04-17T05:27:32Z</dcterms:modified>
</cp:coreProperties>
</file>