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470" y="2459929"/>
            <a:ext cx="1819988" cy="188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-1730" t="-2600" r="1730" b="2600"/>
          <a:stretch/>
        </p:blipFill>
        <p:spPr>
          <a:xfrm>
            <a:off x="1865558" y="2466824"/>
            <a:ext cx="1732573" cy="195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4722" y="2642986"/>
            <a:ext cx="1530545" cy="17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4537" y="1190675"/>
            <a:ext cx="2388310" cy="426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グループ化 2"/>
          <p:cNvGrpSpPr/>
          <p:nvPr/>
        </p:nvGrpSpPr>
        <p:grpSpPr>
          <a:xfrm>
            <a:off x="4978918" y="94676"/>
            <a:ext cx="3206664" cy="830997"/>
            <a:chOff x="5210827" y="4140580"/>
            <a:chExt cx="3206664" cy="830997"/>
          </a:xfrm>
        </p:grpSpPr>
        <p:sp>
          <p:nvSpPr>
            <p:cNvPr id="10" name="角丸四角形 9"/>
            <p:cNvSpPr/>
            <p:nvPr/>
          </p:nvSpPr>
          <p:spPr>
            <a:xfrm>
              <a:off x="5210827" y="4151310"/>
              <a:ext cx="3206664" cy="8095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210827" y="4140580"/>
              <a:ext cx="32066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実データを用いた</a:t>
              </a:r>
              <a:endParaRPr kumimoji="1"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データサイエンス教育</a:t>
              </a:r>
              <a:endParaRPr kumimoji="1" lang="en-US" altLang="ja-JP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26852" y="100150"/>
            <a:ext cx="3206664" cy="809537"/>
            <a:chOff x="958761" y="4146054"/>
            <a:chExt cx="3206664" cy="809537"/>
          </a:xfrm>
        </p:grpSpPr>
        <p:sp>
          <p:nvSpPr>
            <p:cNvPr id="33" name="角丸四角形 32"/>
            <p:cNvSpPr/>
            <p:nvPr/>
          </p:nvSpPr>
          <p:spPr>
            <a:xfrm>
              <a:off x="958761" y="4146054"/>
              <a:ext cx="3206664" cy="8095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016116" y="4312460"/>
              <a:ext cx="3091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スポーツの振興</a:t>
              </a:r>
            </a:p>
          </p:txBody>
        </p:sp>
      </p:grpSp>
      <p:sp>
        <p:nvSpPr>
          <p:cNvPr id="4" name="曲折矢印 3"/>
          <p:cNvSpPr/>
          <p:nvPr/>
        </p:nvSpPr>
        <p:spPr>
          <a:xfrm flipV="1">
            <a:off x="2258740" y="4341586"/>
            <a:ext cx="1874374" cy="478369"/>
          </a:xfrm>
          <a:prstGeom prst="bentArrow">
            <a:avLst>
              <a:gd name="adj1" fmla="val 27332"/>
              <a:gd name="adj2" fmla="val 30237"/>
              <a:gd name="adj3" fmla="val 29445"/>
              <a:gd name="adj4" fmla="val 4375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曲折矢印 22"/>
          <p:cNvSpPr/>
          <p:nvPr/>
        </p:nvSpPr>
        <p:spPr>
          <a:xfrm rot="5400000" flipV="1">
            <a:off x="2495995" y="1202799"/>
            <a:ext cx="445453" cy="919963"/>
          </a:xfrm>
          <a:prstGeom prst="bentArrow">
            <a:avLst>
              <a:gd name="adj1" fmla="val 24701"/>
              <a:gd name="adj2" fmla="val 25000"/>
              <a:gd name="adj3" fmla="val 25000"/>
              <a:gd name="adj4" fmla="val 4375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曲折矢印 24"/>
          <p:cNvSpPr/>
          <p:nvPr/>
        </p:nvSpPr>
        <p:spPr>
          <a:xfrm rot="16200000" flipH="1" flipV="1">
            <a:off x="6366020" y="1137198"/>
            <a:ext cx="445451" cy="1051166"/>
          </a:xfrm>
          <a:prstGeom prst="bentArrow">
            <a:avLst>
              <a:gd name="adj1" fmla="val 23528"/>
              <a:gd name="adj2" fmla="val 25000"/>
              <a:gd name="adj3" fmla="val 25000"/>
              <a:gd name="adj4" fmla="val 4375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612952" y="3759138"/>
            <a:ext cx="2145778" cy="1113896"/>
            <a:chOff x="7476204" y="88897"/>
            <a:chExt cx="2145778" cy="111389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66" y="861992"/>
              <a:ext cx="437203" cy="340801"/>
            </a:xfrm>
            <a:prstGeom prst="rect">
              <a:avLst/>
            </a:prstGeom>
          </p:spPr>
        </p:pic>
        <p:sp>
          <p:nvSpPr>
            <p:cNvPr id="26" name="Google Shape;68;p13"/>
            <p:cNvSpPr txBox="1"/>
            <p:nvPr/>
          </p:nvSpPr>
          <p:spPr>
            <a:xfrm>
              <a:off x="7476204" y="88897"/>
              <a:ext cx="2145778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ja-JP" sz="18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6006845" y="1178443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教育プログラム実施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122344" y="1203897"/>
            <a:ext cx="15743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計測機器の貸与</a:t>
            </a:r>
            <a:endParaRPr lang="ja-JP" altLang="en-US" sz="1100" dirty="0"/>
          </a:p>
        </p:txBody>
      </p:sp>
      <p:sp>
        <p:nvSpPr>
          <p:cNvPr id="30" name="正方形/長方形 29"/>
          <p:cNvSpPr/>
          <p:nvPr/>
        </p:nvSpPr>
        <p:spPr>
          <a:xfrm>
            <a:off x="4219236" y="2583577"/>
            <a:ext cx="819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分析結果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共有・協議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81670" y="1941438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硬式野球部</a:t>
            </a:r>
            <a:endParaRPr kumimoji="1"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ソフトボール部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22397" y="1956981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iDS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プログラム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理工学部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統計科学研究室　など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437460" y="4703554"/>
            <a:ext cx="8643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データ蓄積</a:t>
            </a:r>
            <a:endParaRPr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135311" y="4747729"/>
            <a:ext cx="8643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データ分析</a:t>
            </a:r>
          </a:p>
        </p:txBody>
      </p:sp>
      <p:sp>
        <p:nvSpPr>
          <p:cNvPr id="31" name="曲折矢印 22">
            <a:extLst>
              <a:ext uri="{FF2B5EF4-FFF2-40B4-BE49-F238E27FC236}">
                <a16:creationId xmlns:a16="http://schemas.microsoft.com/office/drawing/2014/main" id="{C637914E-16EF-4E98-AA34-E63C90F2510A}"/>
              </a:ext>
            </a:extLst>
          </p:cNvPr>
          <p:cNvSpPr/>
          <p:nvPr/>
        </p:nvSpPr>
        <p:spPr>
          <a:xfrm rot="16200000" flipV="1">
            <a:off x="6007824" y="3641892"/>
            <a:ext cx="500571" cy="1765092"/>
          </a:xfrm>
          <a:prstGeom prst="bentArrow">
            <a:avLst>
              <a:gd name="adj1" fmla="val 26168"/>
              <a:gd name="adj2" fmla="val 26635"/>
              <a:gd name="adj3" fmla="val 32865"/>
              <a:gd name="adj4" fmla="val 4375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D1EE3BED-5F81-4D45-89DB-6FD431AC42A9}"/>
              </a:ext>
            </a:extLst>
          </p:cNvPr>
          <p:cNvSpPr/>
          <p:nvPr/>
        </p:nvSpPr>
        <p:spPr>
          <a:xfrm rot="10800000">
            <a:off x="4441971" y="3089091"/>
            <a:ext cx="329046" cy="358510"/>
          </a:xfrm>
          <a:prstGeom prst="downArrow">
            <a:avLst>
              <a:gd name="adj1" fmla="val 4149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FCB0BDEB-783D-491D-BD2F-0CEDEC65E107}"/>
              </a:ext>
            </a:extLst>
          </p:cNvPr>
          <p:cNvSpPr/>
          <p:nvPr/>
        </p:nvSpPr>
        <p:spPr>
          <a:xfrm rot="5400000">
            <a:off x="5229859" y="2583576"/>
            <a:ext cx="329046" cy="430888"/>
          </a:xfrm>
          <a:prstGeom prst="downArrow">
            <a:avLst>
              <a:gd name="adj1" fmla="val 4149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F36A4DF3-EA97-416E-8DF4-EF0982C06BE7}"/>
              </a:ext>
            </a:extLst>
          </p:cNvPr>
          <p:cNvSpPr/>
          <p:nvPr/>
        </p:nvSpPr>
        <p:spPr>
          <a:xfrm rot="16200000">
            <a:off x="3756333" y="2602422"/>
            <a:ext cx="329046" cy="430888"/>
          </a:xfrm>
          <a:prstGeom prst="downArrow">
            <a:avLst>
              <a:gd name="adj1" fmla="val 4149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766909" y="4222247"/>
            <a:ext cx="11464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1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データ利用</a:t>
            </a:r>
            <a:r>
              <a:rPr lang="ja-JP" altLang="en-US" sz="1100" dirty="0" smtClean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基盤</a:t>
            </a:r>
            <a:endParaRPr lang="en-US" altLang="ja-JP" sz="1100" dirty="0" smtClean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/>
            <a:r>
              <a:rPr lang="ja-JP" altLang="en-US" sz="1100" dirty="0" smtClean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11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提供</a:t>
            </a:r>
          </a:p>
        </p:txBody>
      </p:sp>
      <p:sp>
        <p:nvSpPr>
          <p:cNvPr id="34" name="矢印: 下 31">
            <a:extLst>
              <a:ext uri="{FF2B5EF4-FFF2-40B4-BE49-F238E27FC236}">
                <a16:creationId xmlns:a16="http://schemas.microsoft.com/office/drawing/2014/main" id="{D1EE3BED-5F81-4D45-89DB-6FD431AC42A9}"/>
              </a:ext>
            </a:extLst>
          </p:cNvPr>
          <p:cNvSpPr/>
          <p:nvPr/>
        </p:nvSpPr>
        <p:spPr>
          <a:xfrm>
            <a:off x="4437862" y="4192275"/>
            <a:ext cx="329046" cy="247623"/>
          </a:xfrm>
          <a:prstGeom prst="downArrow">
            <a:avLst>
              <a:gd name="adj1" fmla="val 4149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12" y="3463962"/>
            <a:ext cx="2016000" cy="684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42</Words>
  <Application>Microsoft Office PowerPoint</Application>
  <PresentationFormat>画面に合わせる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BIZ UDPゴシック</vt:lpstr>
      <vt:lpstr>ＭＳ Ｐゴシック</vt:lpstr>
      <vt:lpstr>Arial</vt:lpstr>
      <vt:lpstr>Simple Light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今井　文明(DA0309)</dc:creator>
  <cp:lastModifiedBy>今井 文明</cp:lastModifiedBy>
  <cp:revision>30</cp:revision>
  <cp:lastPrinted>2022-04-11T06:43:26Z</cp:lastPrinted>
  <dcterms:modified xsi:type="dcterms:W3CDTF">2022-04-22T07:14:54Z</dcterms:modified>
</cp:coreProperties>
</file>