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CC"/>
    <a:srgbClr val="0000CC"/>
    <a:srgbClr val="9900CC"/>
    <a:srgbClr val="CCECFF"/>
    <a:srgbClr val="006600"/>
    <a:srgbClr val="CC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/>
    <p:restoredTop sz="94833"/>
  </p:normalViewPr>
  <p:slideViewPr>
    <p:cSldViewPr snapToGrid="0">
      <p:cViewPr varScale="1">
        <p:scale>
          <a:sx n="85" d="100"/>
          <a:sy n="85" d="100"/>
        </p:scale>
        <p:origin x="29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31A91-DDA5-4BCC-9231-B75AD34B3D46}" type="datetimeFigureOut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56054-74C2-4E57-826A-5BF66AE73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969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82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968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582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1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552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26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709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137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24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768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4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5/12/2022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正方形/長方形 11">
            <a:extLst>
              <a:ext uri="{FF2B5EF4-FFF2-40B4-BE49-F238E27FC236}">
                <a16:creationId xmlns:a16="http://schemas.microsoft.com/office/drawing/2014/main" id="{A6838DCF-2751-F34E-B3EE-A63A86B44AD9}"/>
              </a:ext>
            </a:extLst>
          </p:cNvPr>
          <p:cNvSpPr/>
          <p:nvPr userDrawn="1"/>
        </p:nvSpPr>
        <p:spPr>
          <a:xfrm>
            <a:off x="1" y="-1"/>
            <a:ext cx="6856139" cy="1560000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22" dirty="0"/>
          </a:p>
        </p:txBody>
      </p:sp>
      <p:sp>
        <p:nvSpPr>
          <p:cNvPr id="9" name="正方形/長方形 12">
            <a:extLst>
              <a:ext uri="{FF2B5EF4-FFF2-40B4-BE49-F238E27FC236}">
                <a16:creationId xmlns:a16="http://schemas.microsoft.com/office/drawing/2014/main" id="{EE32AF75-6777-A84B-B372-58D0F3EF4DBE}"/>
              </a:ext>
            </a:extLst>
          </p:cNvPr>
          <p:cNvSpPr/>
          <p:nvPr userDrawn="1"/>
        </p:nvSpPr>
        <p:spPr>
          <a:xfrm>
            <a:off x="0" y="9600246"/>
            <a:ext cx="6858000" cy="305754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51"/>
          </a:p>
        </p:txBody>
      </p:sp>
      <p:sp>
        <p:nvSpPr>
          <p:cNvPr id="10" name="テキスト ボックス 6">
            <a:extLst>
              <a:ext uri="{FF2B5EF4-FFF2-40B4-BE49-F238E27FC236}">
                <a16:creationId xmlns:a16="http://schemas.microsoft.com/office/drawing/2014/main" id="{540CD395-474A-FB40-B0E7-1F96E1D0AFD5}"/>
              </a:ext>
            </a:extLst>
          </p:cNvPr>
          <p:cNvSpPr txBox="1"/>
          <p:nvPr userDrawn="1"/>
        </p:nvSpPr>
        <p:spPr>
          <a:xfrm>
            <a:off x="2225827" y="9553068"/>
            <a:ext cx="4634602" cy="3590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0" lang="ja-JP" altLang="en-US" sz="1733" b="0" i="0" dirty="0" smtClean="0">
                <a:solidFill>
                  <a:srgbClr val="434343"/>
                </a:solidFill>
                <a:effectLst/>
                <a:latin typeface="UD Digi Kyokasho N-R" panose="02020400000000000000" pitchFamily="18" charset="-128"/>
                <a:ea typeface="UD Digi Kyokasho N-R" panose="02020400000000000000" pitchFamily="18" charset="-128"/>
              </a:rPr>
              <a:t>中央大学</a:t>
            </a:r>
            <a:r>
              <a:rPr kumimoji="0" lang="en-US" altLang="ja-JP" sz="1733" b="0" i="0" dirty="0" smtClean="0">
                <a:solidFill>
                  <a:srgbClr val="434343"/>
                </a:solidFill>
                <a:effectLst/>
                <a:latin typeface="UD Digi Kyokasho N-R" panose="02020400000000000000" pitchFamily="18" charset="-128"/>
                <a:ea typeface="UD Digi Kyokasho N-R" panose="02020400000000000000" pitchFamily="18" charset="-128"/>
              </a:rPr>
              <a:t>SDGs</a:t>
            </a:r>
            <a:r>
              <a:rPr kumimoji="0" lang="ja-JP" altLang="en-US" sz="1733" b="0" i="0" dirty="0" smtClean="0">
                <a:solidFill>
                  <a:srgbClr val="434343"/>
                </a:solidFill>
                <a:effectLst/>
                <a:latin typeface="UD Digi Kyokasho N-R" panose="02020400000000000000" pitchFamily="18" charset="-128"/>
                <a:ea typeface="UD Digi Kyokasho N-R" panose="02020400000000000000" pitchFamily="18" charset="-128"/>
              </a:rPr>
              <a:t>アクションプランアワード</a:t>
            </a:r>
            <a:r>
              <a:rPr kumimoji="0" lang="en-US" altLang="ja-JP" sz="1733" b="0" i="0" dirty="0" smtClean="0">
                <a:solidFill>
                  <a:srgbClr val="434343"/>
                </a:solidFill>
                <a:effectLst/>
                <a:latin typeface="UD Digi Kyokasho N-R" panose="02020400000000000000" pitchFamily="18" charset="-128"/>
                <a:ea typeface="UD Digi Kyokasho N-R" panose="02020400000000000000" pitchFamily="18" charset="-128"/>
              </a:rPr>
              <a:t>2022</a:t>
            </a:r>
            <a:endParaRPr kumimoji="1" lang="ja-JP" altLang="en-US" sz="1733" b="0" dirty="0"/>
          </a:p>
        </p:txBody>
      </p:sp>
    </p:spTree>
    <p:extLst>
      <p:ext uri="{BB962C8B-B14F-4D97-AF65-F5344CB8AC3E}">
        <p14:creationId xmlns:p14="http://schemas.microsoft.com/office/powerpoint/2010/main" val="165289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391301D-E5E1-4340-BDE8-37BE6C5EC022}"/>
              </a:ext>
            </a:extLst>
          </p:cNvPr>
          <p:cNvSpPr/>
          <p:nvPr/>
        </p:nvSpPr>
        <p:spPr>
          <a:xfrm>
            <a:off x="251812" y="1657761"/>
            <a:ext cx="4364197" cy="3292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311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ポスターに含める内容</a:t>
            </a:r>
            <a:endParaRPr lang="en-US" altLang="ja-JP" sz="2311" kern="100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pPr marL="495272" indent="-495272">
              <a:buFont typeface="+mj-lt"/>
              <a:buAutoNum type="arabicPeriod"/>
            </a:pPr>
            <a:r>
              <a:rPr lang="ja-JP" altLang="en-US" sz="2311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関連する複数のゴール（</a:t>
            </a:r>
            <a:r>
              <a:rPr lang="en-US" altLang="ja-JP" sz="2311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SDG</a:t>
            </a:r>
            <a:r>
              <a:rPr lang="ja-JP" altLang="en-US" sz="2311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）　</a:t>
            </a:r>
            <a:endParaRPr lang="en-US" altLang="ja-JP" sz="2311" kern="100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pPr marL="495272" indent="-495272">
              <a:buFont typeface="+mj-lt"/>
              <a:buAutoNum type="arabicPeriod"/>
            </a:pPr>
            <a:r>
              <a:rPr lang="ja-JP" altLang="en-US" sz="2311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問題意識</a:t>
            </a:r>
            <a:endParaRPr lang="ja-JP" altLang="ja-JP" sz="2311" kern="100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pPr marL="495272" indent="-495272" algn="just">
              <a:buFont typeface="+mj-lt"/>
              <a:buAutoNum type="arabicPeriod"/>
            </a:pPr>
            <a:r>
              <a:rPr lang="ja-JP" altLang="en-US" sz="2311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現状分析</a:t>
            </a:r>
            <a:endParaRPr lang="ja-JP" altLang="ja-JP" sz="2311" kern="100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pPr marL="495272" indent="-495272" algn="just">
              <a:buFont typeface="+mj-lt"/>
              <a:buAutoNum type="arabicPeriod"/>
            </a:pPr>
            <a:r>
              <a:rPr lang="ja-JP" altLang="en-US" sz="2311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提案</a:t>
            </a:r>
            <a:endParaRPr lang="en-US" altLang="ja-JP" sz="2311" kern="100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pPr marL="495272" indent="-495272" algn="just">
              <a:buFont typeface="+mj-lt"/>
              <a:buAutoNum type="arabicPeriod"/>
            </a:pPr>
            <a:r>
              <a:rPr lang="ja-JP" altLang="en-US" sz="2311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提案の社会的意義と予想される波及効果</a:t>
            </a:r>
            <a:endParaRPr lang="ja-JP" altLang="ja-JP" sz="2311" kern="100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pPr marL="495272" indent="-495272" algn="just">
              <a:buFont typeface="+mj-lt"/>
              <a:buAutoNum type="arabicPeriod"/>
            </a:pPr>
            <a:r>
              <a:rPr lang="ja-JP" altLang="en-US" sz="2311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今後実践するアクション</a:t>
            </a:r>
            <a:endParaRPr lang="en-US" altLang="ja-JP" sz="2311" kern="100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13" name="吹き出し: 線 3">
            <a:extLst>
              <a:ext uri="{FF2B5EF4-FFF2-40B4-BE49-F238E27FC236}">
                <a16:creationId xmlns:a16="http://schemas.microsoft.com/office/drawing/2014/main" id="{C931B81F-47E5-2C47-851F-D5C9B7D2C008}"/>
              </a:ext>
            </a:extLst>
          </p:cNvPr>
          <p:cNvSpPr/>
          <p:nvPr/>
        </p:nvSpPr>
        <p:spPr>
          <a:xfrm>
            <a:off x="4616009" y="1935859"/>
            <a:ext cx="2090701" cy="2482825"/>
          </a:xfrm>
          <a:prstGeom prst="borderCallout1">
            <a:avLst>
              <a:gd name="adj1" fmla="val -161"/>
              <a:gd name="adj2" fmla="val 34766"/>
              <a:gd name="adj3" fmla="val -32236"/>
              <a:gd name="adj4" fmla="val -43173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733" kern="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発表者情報 </a:t>
            </a:r>
            <a:r>
              <a:rPr lang="en-US" altLang="ja-JP" sz="1733" kern="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:</a:t>
            </a:r>
          </a:p>
          <a:p>
            <a:r>
              <a:rPr lang="en-US" altLang="ja-JP" sz="1733" kern="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1)</a:t>
            </a:r>
            <a:r>
              <a:rPr lang="ja-JP" altLang="en-US" sz="1733" kern="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左揃え</a:t>
            </a:r>
          </a:p>
          <a:p>
            <a:r>
              <a:rPr lang="en-US" altLang="ja-JP" sz="1733" kern="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2)</a:t>
            </a:r>
            <a:r>
              <a:rPr lang="ja-JP" altLang="en-US" sz="1733" kern="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発表者名を表示</a:t>
            </a:r>
          </a:p>
          <a:p>
            <a:r>
              <a:rPr lang="en-US" altLang="ja-JP" sz="1733" kern="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3)</a:t>
            </a:r>
            <a:r>
              <a:rPr lang="ja-JP" altLang="en-US" sz="1733" kern="10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発表者の前に所属学部・学年を書く。同じ所属が続く場合は、筆頭発表者の前にのみ所属を記載</a:t>
            </a:r>
            <a:endParaRPr lang="ja-JP" altLang="en-US" sz="1733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FD5BE5-ED5E-F243-BE9F-5FCCB68DEF74}"/>
              </a:ext>
            </a:extLst>
          </p:cNvPr>
          <p:cNvSpPr/>
          <p:nvPr/>
        </p:nvSpPr>
        <p:spPr>
          <a:xfrm>
            <a:off x="204319" y="4950585"/>
            <a:ext cx="635223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＜注意事項＞</a:t>
            </a:r>
            <a:endParaRPr lang="en-US" altLang="ja-JP" sz="1600" kern="100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r>
              <a:rPr lang="ja-JP" altLang="en-US" sz="1600" kern="100" dirty="0" smtClean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・ポスター（スライド）サイズ</a:t>
            </a:r>
            <a:r>
              <a:rPr lang="ja-JP" altLang="en-US" sz="1600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は「</a:t>
            </a:r>
            <a:r>
              <a:rPr lang="en-US" altLang="ja-JP" sz="1600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A4</a:t>
            </a:r>
            <a:r>
              <a:rPr lang="ja-JP" altLang="en-US" sz="1600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」としてください</a:t>
            </a:r>
            <a:r>
              <a:rPr lang="en-US" altLang="ja-JP" sz="1600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(210×297mm)</a:t>
            </a:r>
          </a:p>
          <a:p>
            <a:r>
              <a:rPr lang="ja-JP" altLang="en-US" sz="1600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・</a:t>
            </a:r>
            <a:r>
              <a:rPr lang="ja-JP" altLang="en-US" sz="1600" kern="100" dirty="0" smtClean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ポスター</a:t>
            </a:r>
            <a:r>
              <a:rPr lang="ja-JP" altLang="en-US" sz="1600" kern="100" dirty="0" smtClean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（</a:t>
            </a:r>
            <a:r>
              <a:rPr lang="ja-JP" altLang="en-US" sz="1600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スライド</a:t>
            </a:r>
            <a:r>
              <a:rPr lang="ja-JP" altLang="en-US" sz="1600" kern="100" dirty="0" smtClean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）</a:t>
            </a:r>
            <a:r>
              <a:rPr lang="ja-JP" altLang="en-US" sz="1600" kern="100" dirty="0" smtClean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は</a:t>
            </a:r>
            <a:r>
              <a:rPr lang="en-US" altLang="ja-JP" sz="1600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1</a:t>
            </a:r>
            <a:r>
              <a:rPr lang="ja-JP" altLang="en-US" sz="1600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ページでお願いします。</a:t>
            </a:r>
          </a:p>
          <a:p>
            <a:r>
              <a:rPr lang="ja-JP" altLang="en-US" sz="1600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・「スライドマスター</a:t>
            </a:r>
            <a:r>
              <a:rPr lang="ja-JP" altLang="en-US" sz="1600" kern="100" dirty="0" smtClean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」機能は</a:t>
            </a:r>
            <a:r>
              <a:rPr lang="ja-JP" altLang="en-US" sz="1600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編集しないでください。</a:t>
            </a:r>
          </a:p>
          <a:p>
            <a:r>
              <a:rPr lang="ja-JP" altLang="en-US" sz="1600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・タイトルと発表者情報は、上部の緑色の部分に配置してください。</a:t>
            </a:r>
          </a:p>
          <a:p>
            <a:r>
              <a:rPr lang="ja-JP" altLang="en-US" sz="1600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・主な内容は、この白い部分に記入してください。</a:t>
            </a:r>
          </a:p>
          <a:p>
            <a:r>
              <a:rPr lang="ja-JP" altLang="en-US" sz="1600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・フォントサイズは</a:t>
            </a:r>
            <a:r>
              <a:rPr lang="en-US" altLang="ja-JP" sz="1600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10</a:t>
            </a:r>
            <a:r>
              <a:rPr lang="ja-JP" altLang="en-US" sz="1600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ポイント以上にしてください。</a:t>
            </a:r>
            <a:endParaRPr lang="en-US" altLang="ja-JP" sz="1600" kern="100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91DEFBA-CB8D-1C44-82AD-A0A00916BD76}"/>
              </a:ext>
            </a:extLst>
          </p:cNvPr>
          <p:cNvSpPr/>
          <p:nvPr/>
        </p:nvSpPr>
        <p:spPr>
          <a:xfrm>
            <a:off x="178902" y="917821"/>
            <a:ext cx="5963331" cy="359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733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所属</a:t>
            </a:r>
            <a:r>
              <a:rPr lang="en-US" altLang="zh-CN" sz="1733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1 </a:t>
            </a:r>
            <a:r>
              <a:rPr lang="zh-CN" altLang="en-US" sz="1733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発表者名</a:t>
            </a:r>
            <a:r>
              <a:rPr lang="ja-JP" altLang="en-US" sz="1733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１</a:t>
            </a:r>
            <a:r>
              <a:rPr lang="zh-CN" altLang="en-US" sz="1733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、所属</a:t>
            </a:r>
            <a:r>
              <a:rPr lang="en-US" altLang="zh-CN" sz="1733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2 </a:t>
            </a:r>
            <a:r>
              <a:rPr lang="ja-JP" altLang="en-US" sz="1733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発表者</a:t>
            </a:r>
            <a:r>
              <a:rPr lang="zh-CN" altLang="en-US" sz="1733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名</a:t>
            </a:r>
            <a:r>
              <a:rPr lang="en-US" altLang="ja-JP" sz="1733" kern="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2</a:t>
            </a:r>
            <a:endParaRPr lang="ja-JP" altLang="ja-JP" sz="1733" kern="100" dirty="0">
              <a:latin typeface="Arial" panose="020B0604020202020204" pitchFamily="34" charset="0"/>
              <a:ea typeface="ＭＳ 明朝" panose="02020609040205080304" pitchFamily="17" charset="-128"/>
              <a:cs typeface="Arial" panose="020B0604020202020204" pitchFamily="34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DBAF063-2D45-EA46-B9F1-0A050FF24D9F}"/>
              </a:ext>
            </a:extLst>
          </p:cNvPr>
          <p:cNvSpPr/>
          <p:nvPr/>
        </p:nvSpPr>
        <p:spPr>
          <a:xfrm>
            <a:off x="-1" y="168967"/>
            <a:ext cx="675420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b="1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タイトル</a:t>
            </a:r>
            <a:endParaRPr lang="en-US" altLang="ja-JP" b="1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1600" b="1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b="1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(</a:t>
            </a:r>
            <a:r>
              <a:rPr lang="ja-JP" altLang="en-US" sz="1600" b="1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中央揃え、大きなフォントまたはゴシック体</a:t>
            </a:r>
            <a:r>
              <a:rPr lang="en-US" altLang="ja-JP" sz="1600" b="1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)</a:t>
            </a:r>
            <a:endParaRPr lang="ja-JP" altLang="ja-JP" sz="1400" b="1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2A2F9AF-8A45-BA4D-AE66-B9753548067E}"/>
              </a:ext>
            </a:extLst>
          </p:cNvPr>
          <p:cNvSpPr/>
          <p:nvPr/>
        </p:nvSpPr>
        <p:spPr>
          <a:xfrm>
            <a:off x="301443" y="6481790"/>
            <a:ext cx="64548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pPr algn="just"/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サイズについて：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pPr algn="just"/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・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3MB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以内</a:t>
            </a:r>
          </a:p>
          <a:p>
            <a:pPr algn="just"/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・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PDF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ファイルへの変換は「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print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」コマンドを使用し、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PDF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にセキュリティを設定しないようにしてください。</a:t>
            </a:r>
          </a:p>
          <a:p>
            <a:pPr algn="just"/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 ・予選を通過したポスターは、中央大学ホームページに掲載されます。</a:t>
            </a:r>
            <a:r>
              <a:rPr 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 </a:t>
            </a:r>
            <a:endParaRPr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FF44E38-5A4E-412A-9E24-0CC42AD7EFE5}"/>
              </a:ext>
            </a:extLst>
          </p:cNvPr>
          <p:cNvSpPr txBox="1"/>
          <p:nvPr/>
        </p:nvSpPr>
        <p:spPr>
          <a:xfrm>
            <a:off x="204319" y="8052850"/>
            <a:ext cx="6549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600" b="1" u="sng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提出締切</a:t>
            </a:r>
            <a:r>
              <a:rPr lang="en-US" altLang="ja-JP" sz="1600" b="1" u="sng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: 2022</a:t>
            </a:r>
            <a:r>
              <a:rPr lang="ja-JP" altLang="en-US" sz="1600" b="1" u="sng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年</a:t>
            </a:r>
            <a:r>
              <a:rPr lang="en-US" altLang="ja-JP" sz="1600" b="1" u="sng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9</a:t>
            </a:r>
            <a:r>
              <a:rPr lang="ja-JP" altLang="en-US" sz="1600" b="1" u="sng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月</a:t>
            </a:r>
            <a:r>
              <a:rPr lang="en-US" altLang="ja-JP" sz="1600" b="1" u="sng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1</a:t>
            </a:r>
            <a:r>
              <a:rPr lang="ja-JP" altLang="en-US" sz="1600" b="1" u="sng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日（木）</a:t>
            </a:r>
            <a:r>
              <a:rPr lang="en-US" altLang="ja-JP" sz="1600" b="1" u="sng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endParaRPr lang="ja-JP" altLang="en-US" sz="16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pPr algn="just"/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SDGs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アクションプランアワード事務局（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ap-sdgs-grp@g.chuo-u.ac.jp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）へメールにてお送りください。メールのタイトルは「アクションプランアワード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_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代表者氏名」（例：「アクションプランアワード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_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草野みどり」）としてください。</a:t>
            </a:r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8999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273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ＭＳ 明朝</vt:lpstr>
      <vt:lpstr>UD Digi Kyokasho N-R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cp:lastPrinted>2021-02-01T05:27:40Z</cp:lastPrinted>
  <dcterms:created xsi:type="dcterms:W3CDTF">2021-01-21T01:51:11Z</dcterms:created>
  <dcterms:modified xsi:type="dcterms:W3CDTF">2022-05-12T06:33:07Z</dcterms:modified>
</cp:coreProperties>
</file>