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0000CC"/>
    <a:srgbClr val="9900CC"/>
    <a:srgbClr val="CCECFF"/>
    <a:srgbClr val="006600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/>
    <p:restoredTop sz="94833"/>
  </p:normalViewPr>
  <p:slideViewPr>
    <p:cSldViewPr snapToGrid="0">
      <p:cViewPr varScale="1">
        <p:scale>
          <a:sx n="85" d="100"/>
          <a:sy n="85" d="100"/>
        </p:scale>
        <p:origin x="29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2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6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8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1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3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4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6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1" y="-1"/>
            <a:ext cx="6856139" cy="1560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22" dirty="0"/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9600246"/>
            <a:ext cx="6858000" cy="305754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2225827" y="9553068"/>
            <a:ext cx="4634602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0" lang="ja-JP" altLang="en-US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中央大学</a:t>
            </a:r>
            <a:r>
              <a:rPr kumimoji="0" lang="en-US" altLang="ja-JP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SDGs</a:t>
            </a:r>
            <a:r>
              <a:rPr kumimoji="0" lang="ja-JP" altLang="en-US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アクションプランアワード</a:t>
            </a:r>
            <a:r>
              <a:rPr kumimoji="0" lang="en-US" altLang="ja-JP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2022</a:t>
            </a:r>
            <a:endParaRPr kumimoji="1" lang="ja-JP" altLang="en-US" sz="1733" b="0" dirty="0"/>
          </a:p>
        </p:txBody>
      </p:sp>
    </p:spTree>
    <p:extLst>
      <p:ext uri="{BB962C8B-B14F-4D97-AF65-F5344CB8AC3E}">
        <p14:creationId xmlns:p14="http://schemas.microsoft.com/office/powerpoint/2010/main" val="165289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251812" y="1657761"/>
            <a:ext cx="4364197" cy="3292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ポスターに含める内容</a:t>
            </a:r>
            <a:endParaRPr lang="en-US" altLang="ja-JP" sz="231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495272" indent="-495272">
              <a:buFont typeface="+mj-lt"/>
              <a:buAutoNum type="arabicPeriod"/>
            </a:pPr>
            <a:r>
              <a:rPr lang="ja-JP" altLang="en-US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関連する複数のゴール（</a:t>
            </a:r>
            <a:r>
              <a:rPr lang="en-US" altLang="ja-JP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SDG</a:t>
            </a:r>
            <a:r>
              <a:rPr lang="ja-JP" altLang="en-US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　</a:t>
            </a:r>
            <a:endParaRPr lang="en-US" altLang="ja-JP" sz="231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495272" indent="-495272">
              <a:buFont typeface="+mj-lt"/>
              <a:buAutoNum type="arabicPeriod"/>
            </a:pPr>
            <a:r>
              <a:rPr lang="ja-JP" altLang="en-US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問題意識</a:t>
            </a:r>
            <a:endParaRPr lang="ja-JP" altLang="ja-JP" sz="231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495272" indent="-495272" algn="just">
              <a:buFont typeface="+mj-lt"/>
              <a:buAutoNum type="arabicPeriod"/>
            </a:pPr>
            <a:r>
              <a:rPr lang="ja-JP" altLang="en-US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現状分析</a:t>
            </a:r>
            <a:endParaRPr lang="ja-JP" altLang="ja-JP" sz="231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495272" indent="-495272" algn="just">
              <a:buFont typeface="+mj-lt"/>
              <a:buAutoNum type="arabicPeriod"/>
            </a:pPr>
            <a:r>
              <a:rPr lang="ja-JP" altLang="en-US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提案</a:t>
            </a:r>
            <a:endParaRPr lang="en-US" altLang="ja-JP" sz="231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495272" indent="-495272" algn="just">
              <a:buFont typeface="+mj-lt"/>
              <a:buAutoNum type="arabicPeriod"/>
            </a:pPr>
            <a:r>
              <a:rPr lang="ja-JP" altLang="en-US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提案の社会的意義と予想される波及効果</a:t>
            </a:r>
            <a:endParaRPr lang="ja-JP" altLang="ja-JP" sz="231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495272" indent="-495272" algn="just">
              <a:buFont typeface="+mj-lt"/>
              <a:buAutoNum type="arabicPeriod"/>
            </a:pPr>
            <a:r>
              <a:rPr lang="ja-JP" altLang="en-US" sz="231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今後実践するアクション</a:t>
            </a:r>
            <a:endParaRPr lang="en-US" altLang="ja-JP" sz="231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3" name="吹き出し: 線 3">
            <a:extLst>
              <a:ext uri="{FF2B5EF4-FFF2-40B4-BE49-F238E27FC236}">
                <a16:creationId xmlns:a16="http://schemas.microsoft.com/office/drawing/2014/main" id="{C931B81F-47E5-2C47-851F-D5C9B7D2C008}"/>
              </a:ext>
            </a:extLst>
          </p:cNvPr>
          <p:cNvSpPr/>
          <p:nvPr/>
        </p:nvSpPr>
        <p:spPr>
          <a:xfrm>
            <a:off x="4616009" y="1935859"/>
            <a:ext cx="2090701" cy="2482825"/>
          </a:xfrm>
          <a:prstGeom prst="borderCallout1">
            <a:avLst>
              <a:gd name="adj1" fmla="val -161"/>
              <a:gd name="adj2" fmla="val 34766"/>
              <a:gd name="adj3" fmla="val -32236"/>
              <a:gd name="adj4" fmla="val -4317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733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発表者情報 </a:t>
            </a:r>
            <a:r>
              <a:rPr lang="en-US" altLang="ja-JP" sz="1733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:</a:t>
            </a:r>
          </a:p>
          <a:p>
            <a:r>
              <a:rPr lang="en-US" altLang="ja-JP" sz="1733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1)</a:t>
            </a:r>
            <a:r>
              <a:rPr lang="ja-JP" altLang="en-US" sz="1733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左揃え</a:t>
            </a:r>
          </a:p>
          <a:p>
            <a:r>
              <a:rPr lang="en-US" altLang="ja-JP" sz="1733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2)</a:t>
            </a:r>
            <a:r>
              <a:rPr lang="ja-JP" altLang="en-US" sz="1733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発表者名を表示</a:t>
            </a:r>
          </a:p>
          <a:p>
            <a:r>
              <a:rPr lang="en-US" altLang="ja-JP" sz="1733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3)</a:t>
            </a:r>
            <a:r>
              <a:rPr lang="ja-JP" altLang="en-US" sz="1733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発表者の前に所属学部・学年を書く。同じ所属が続く場合は、筆頭発表者の前にのみ所属を記載</a:t>
            </a:r>
            <a:endParaRPr lang="ja-JP" altLang="en-US" sz="173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FD5BE5-ED5E-F243-BE9F-5FCCB68DEF74}"/>
              </a:ext>
            </a:extLst>
          </p:cNvPr>
          <p:cNvSpPr/>
          <p:nvPr/>
        </p:nvSpPr>
        <p:spPr>
          <a:xfrm>
            <a:off x="204319" y="4950585"/>
            <a:ext cx="63522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＜注意事項＞</a:t>
            </a:r>
            <a:endParaRPr lang="en-US" altLang="ja-JP" sz="1600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1600" kern="1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・ポスター（スライド）サイズ</a:t>
            </a:r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は「</a:t>
            </a:r>
            <a:r>
              <a:rPr lang="en-US" altLang="ja-JP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A4</a:t>
            </a:r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」としてください</a:t>
            </a:r>
            <a:r>
              <a:rPr lang="en-US" altLang="ja-JP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(210×297mm)</a:t>
            </a:r>
          </a:p>
          <a:p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</a:t>
            </a:r>
            <a:r>
              <a:rPr lang="ja-JP" altLang="en-US" sz="1600" kern="1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ポスター</a:t>
            </a:r>
            <a:r>
              <a:rPr lang="ja-JP" altLang="en-US" sz="1600" kern="1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スライド</a:t>
            </a:r>
            <a:r>
              <a:rPr lang="ja-JP" altLang="en-US" sz="1600" kern="1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r>
              <a:rPr lang="ja-JP" altLang="en-US" sz="1600" kern="1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は</a:t>
            </a:r>
            <a:r>
              <a:rPr lang="en-US" altLang="ja-JP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</a:t>
            </a:r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ページでお願いします。</a:t>
            </a:r>
          </a:p>
          <a:p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・「スライドマスター</a:t>
            </a:r>
            <a:r>
              <a:rPr lang="ja-JP" altLang="en-US" sz="1600" kern="1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」機能は</a:t>
            </a:r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編集しないでください。</a:t>
            </a:r>
          </a:p>
          <a:p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・タイトルと発表者情報は、上部の緑色の部分に配置してください。</a:t>
            </a:r>
          </a:p>
          <a:p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・主な内容は、この白い部分に記入してください。</a:t>
            </a:r>
          </a:p>
          <a:p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・フォントサイズは</a:t>
            </a:r>
            <a:r>
              <a:rPr lang="en-US" altLang="ja-JP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10</a:t>
            </a:r>
            <a:r>
              <a:rPr lang="ja-JP" altLang="en-US" sz="16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ポイント以上にしてください。</a:t>
            </a:r>
            <a:endParaRPr lang="en-US" altLang="ja-JP" sz="1600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DEFBA-CB8D-1C44-82AD-A0A00916BD76}"/>
              </a:ext>
            </a:extLst>
          </p:cNvPr>
          <p:cNvSpPr/>
          <p:nvPr/>
        </p:nvSpPr>
        <p:spPr>
          <a:xfrm>
            <a:off x="178902" y="917821"/>
            <a:ext cx="5963331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所属</a:t>
            </a:r>
            <a:r>
              <a:rPr lang="en-US" altLang="zh-CN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 </a:t>
            </a:r>
            <a:r>
              <a:rPr lang="zh-CN" altLang="en-US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発表者名</a:t>
            </a:r>
            <a:r>
              <a:rPr lang="ja-JP" altLang="en-US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１</a:t>
            </a:r>
            <a:r>
              <a:rPr lang="zh-CN" altLang="en-US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、所属</a:t>
            </a:r>
            <a:r>
              <a:rPr lang="en-US" altLang="zh-CN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 </a:t>
            </a:r>
            <a:r>
              <a:rPr lang="ja-JP" altLang="en-US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発表者</a:t>
            </a:r>
            <a:r>
              <a:rPr lang="zh-CN" altLang="en-US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名</a:t>
            </a:r>
            <a:r>
              <a:rPr lang="en-US" altLang="ja-JP" sz="1733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</a:t>
            </a:r>
            <a:endParaRPr lang="ja-JP" altLang="ja-JP" sz="1733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BAF063-2D45-EA46-B9F1-0A050FF24D9F}"/>
              </a:ext>
            </a:extLst>
          </p:cNvPr>
          <p:cNvSpPr/>
          <p:nvPr/>
        </p:nvSpPr>
        <p:spPr>
          <a:xfrm>
            <a:off x="-1" y="168967"/>
            <a:ext cx="67542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タイトル</a:t>
            </a:r>
            <a:endParaRPr lang="en-US" altLang="ja-JP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(</a:t>
            </a:r>
            <a:r>
              <a:rPr lang="ja-JP" altLang="en-US" sz="1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中央揃え、大きなフォントまたはゴシック体</a:t>
            </a:r>
            <a:r>
              <a:rPr lang="en-US" altLang="ja-JP" sz="1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)</a:t>
            </a:r>
            <a:endParaRPr lang="ja-JP" altLang="ja-JP" sz="14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2A2F9AF-8A45-BA4D-AE66-B9753548067E}"/>
              </a:ext>
            </a:extLst>
          </p:cNvPr>
          <p:cNvSpPr/>
          <p:nvPr/>
        </p:nvSpPr>
        <p:spPr>
          <a:xfrm>
            <a:off x="301443" y="6481790"/>
            <a:ext cx="6454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/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サイズについて：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/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3MB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以内</a:t>
            </a:r>
          </a:p>
          <a:p>
            <a:pPr algn="just"/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PDF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ファイルへの変換は「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print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」コマンドを使用し、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PDF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にセキュリティを設定しないようにしてください。</a:t>
            </a:r>
          </a:p>
          <a:p>
            <a:pPr algn="just"/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 ・予選を通過したポスターは、中央大学ホームページに掲載されます。</a:t>
            </a:r>
            <a:r>
              <a:rPr 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 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F44E38-5A4E-412A-9E24-0CC42AD7EFE5}"/>
              </a:ext>
            </a:extLst>
          </p:cNvPr>
          <p:cNvSpPr txBox="1"/>
          <p:nvPr/>
        </p:nvSpPr>
        <p:spPr>
          <a:xfrm>
            <a:off x="204319" y="8052850"/>
            <a:ext cx="6549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提出締切</a:t>
            </a:r>
            <a:r>
              <a:rPr lang="en-US" altLang="ja-JP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: 2022</a:t>
            </a:r>
            <a:r>
              <a:rPr lang="ja-JP" altLang="en-US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年</a:t>
            </a:r>
            <a:r>
              <a:rPr lang="en-US" altLang="ja-JP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9</a:t>
            </a:r>
            <a:r>
              <a:rPr lang="ja-JP" altLang="en-US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月</a:t>
            </a:r>
            <a:r>
              <a:rPr lang="en-US" altLang="ja-JP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1</a:t>
            </a:r>
            <a:r>
              <a:rPr lang="ja-JP" altLang="en-US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日（木）</a:t>
            </a:r>
            <a:r>
              <a:rPr lang="en-US" altLang="ja-JP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endParaRPr lang="ja-JP" altLang="en-US" sz="16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/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SDGs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アクションプランアワード事務局（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ap-sdgs-grp@g.chuo-u.ac.jp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）へメールにてお送りください。メールのタイトルは「アクションプランアワード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_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代表者氏名」（例：「アクションプランアワード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_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草野みどり」）としてください。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273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UD Digi Kyokasho N-R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2022-05-12T06:33:07Z</dcterms:modified>
</cp:coreProperties>
</file>